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Montaser Arabic Ultra-Bold" pitchFamily="2" charset="-78"/>
      <p:regular r:id="rId13"/>
      <p:bold r:id="rId14"/>
    </p:embeddedFont>
    <p:embeddedFont>
      <p:font typeface="Montserrat" pitchFamily="2" charset="77"/>
      <p:regular r:id="rId15"/>
      <p:bold r:id="rId16"/>
      <p:italic r:id="rId17"/>
      <p:boldItalic r:id="rId18"/>
    </p:embeddedFont>
    <p:embeddedFont>
      <p:font typeface="Montserrat Bold" pitchFamily="2" charset="77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89" autoAdjust="0"/>
  </p:normalViewPr>
  <p:slideViewPr>
    <p:cSldViewPr>
      <p:cViewPr varScale="1">
        <p:scale>
          <a:sx n="80" d="100"/>
          <a:sy n="80" d="100"/>
        </p:scale>
        <p:origin x="30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06077" y="7443744"/>
            <a:ext cx="5290838" cy="840036"/>
            <a:chOff x="0" y="0"/>
            <a:chExt cx="2559647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59647" cy="406400"/>
            </a:xfrm>
            <a:custGeom>
              <a:avLst/>
              <a:gdLst/>
              <a:ahLst/>
              <a:cxnLst/>
              <a:rect l="l" t="t" r="r" b="b"/>
              <a:pathLst>
                <a:path w="2559647" h="406400">
                  <a:moveTo>
                    <a:pt x="2356447" y="0"/>
                  </a:moveTo>
                  <a:cubicBezTo>
                    <a:pt x="2468671" y="0"/>
                    <a:pt x="2559647" y="90976"/>
                    <a:pt x="2559647" y="203200"/>
                  </a:cubicBezTo>
                  <a:cubicBezTo>
                    <a:pt x="2559647" y="315424"/>
                    <a:pt x="2468671" y="406400"/>
                    <a:pt x="235644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2832">
                    <a:alpha val="100000"/>
                  </a:srgbClr>
                </a:gs>
                <a:gs pos="100000">
                  <a:srgbClr val="00B1C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5964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7596" y="7443744"/>
            <a:ext cx="3483091" cy="840036"/>
            <a:chOff x="0" y="0"/>
            <a:chExt cx="168508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5080" cy="406400"/>
            </a:xfrm>
            <a:custGeom>
              <a:avLst/>
              <a:gdLst/>
              <a:ahLst/>
              <a:cxnLst/>
              <a:rect l="l" t="t" r="r" b="b"/>
              <a:pathLst>
                <a:path w="1685080" h="406400">
                  <a:moveTo>
                    <a:pt x="1481880" y="0"/>
                  </a:moveTo>
                  <a:cubicBezTo>
                    <a:pt x="1594104" y="0"/>
                    <a:pt x="1685080" y="90976"/>
                    <a:pt x="1685080" y="203200"/>
                  </a:cubicBezTo>
                  <a:cubicBezTo>
                    <a:pt x="1685080" y="315424"/>
                    <a:pt x="1594104" y="406400"/>
                    <a:pt x="14818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2832">
                    <a:alpha val="100000"/>
                  </a:srgbClr>
                </a:gs>
                <a:gs pos="100000">
                  <a:srgbClr val="00B1C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850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759952" y="7835633"/>
            <a:ext cx="4836963" cy="846468"/>
          </a:xfrm>
          <a:custGeom>
            <a:avLst/>
            <a:gdLst/>
            <a:ahLst/>
            <a:cxnLst/>
            <a:rect l="l" t="t" r="r" b="b"/>
            <a:pathLst>
              <a:path w="4836963" h="846468">
                <a:moveTo>
                  <a:pt x="0" y="0"/>
                </a:moveTo>
                <a:lnTo>
                  <a:pt x="4836962" y="0"/>
                </a:lnTo>
                <a:lnTo>
                  <a:pt x="4836962" y="846469"/>
                </a:lnTo>
                <a:lnTo>
                  <a:pt x="0" y="846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>
            <a:off x="1720422" y="7177785"/>
            <a:ext cx="3039530" cy="531918"/>
          </a:xfrm>
          <a:custGeom>
            <a:avLst/>
            <a:gdLst/>
            <a:ahLst/>
            <a:cxnLst/>
            <a:rect l="l" t="t" r="r" b="b"/>
            <a:pathLst>
              <a:path w="3039530" h="531918">
                <a:moveTo>
                  <a:pt x="0" y="0"/>
                </a:moveTo>
                <a:lnTo>
                  <a:pt x="3039530" y="0"/>
                </a:lnTo>
                <a:lnTo>
                  <a:pt x="3039530" y="531917"/>
                </a:lnTo>
                <a:lnTo>
                  <a:pt x="0" y="5319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/>
          <p:cNvSpPr/>
          <p:nvPr/>
        </p:nvSpPr>
        <p:spPr>
          <a:xfrm>
            <a:off x="-381000" y="-266700"/>
            <a:ext cx="19050000" cy="11222195"/>
          </a:xfrm>
          <a:custGeom>
            <a:avLst/>
            <a:gdLst/>
            <a:ahLst/>
            <a:cxnLst/>
            <a:rect l="l" t="t" r="r" b="b"/>
            <a:pathLst>
              <a:path w="18470768" h="11222195">
                <a:moveTo>
                  <a:pt x="0" y="0"/>
                </a:moveTo>
                <a:lnTo>
                  <a:pt x="18470767" y="0"/>
                </a:lnTo>
                <a:lnTo>
                  <a:pt x="18470767" y="11222196"/>
                </a:lnTo>
                <a:lnTo>
                  <a:pt x="0" y="11222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05" r="-4005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TextBox 11"/>
          <p:cNvSpPr txBox="1"/>
          <p:nvPr/>
        </p:nvSpPr>
        <p:spPr>
          <a:xfrm>
            <a:off x="5099717" y="3298544"/>
            <a:ext cx="8994395" cy="954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57"/>
              </a:lnSpc>
              <a:spcBef>
                <a:spcPct val="0"/>
              </a:spcBef>
            </a:pPr>
            <a:r>
              <a:rPr lang="en-US" sz="554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Vom Klassenzimmer zur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16344" y="4406043"/>
            <a:ext cx="7706404" cy="737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77"/>
              </a:lnSpc>
              <a:spcBef>
                <a:spcPct val="0"/>
              </a:spcBef>
            </a:pPr>
            <a:r>
              <a:rPr lang="en-US" sz="434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VONACHT Eventlocation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22500" y="5757016"/>
            <a:ext cx="9583730" cy="788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67"/>
              </a:lnSpc>
            </a:pPr>
            <a:r>
              <a:rPr lang="en-US" sz="243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Wie KI und Social Media neue Räume für Kommunikation, Lernen und Begegnungen schaffen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94082" y="8207262"/>
            <a:ext cx="3324699" cy="397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30"/>
              </a:lnSpc>
            </a:pPr>
            <a:r>
              <a:rPr lang="en-US" sz="248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Impulsvortrag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15949" y="7931622"/>
            <a:ext cx="4161789" cy="88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75"/>
              </a:lnSpc>
            </a:pPr>
            <a:r>
              <a:rPr lang="en-US" sz="275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Präsentiert von</a:t>
            </a:r>
          </a:p>
          <a:p>
            <a:pPr marL="0" lvl="0" indent="0" algn="l">
              <a:lnSpc>
                <a:spcPts val="3575"/>
              </a:lnSpc>
            </a:pPr>
            <a:r>
              <a:rPr lang="en-US" sz="275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Dilara Cantürk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59952" y="7835633"/>
            <a:ext cx="4836963" cy="846468"/>
          </a:xfrm>
          <a:custGeom>
            <a:avLst/>
            <a:gdLst/>
            <a:ahLst/>
            <a:cxnLst/>
            <a:rect l="l" t="t" r="r" b="b"/>
            <a:pathLst>
              <a:path w="4836963" h="846468">
                <a:moveTo>
                  <a:pt x="0" y="0"/>
                </a:moveTo>
                <a:lnTo>
                  <a:pt x="4836962" y="0"/>
                </a:lnTo>
                <a:lnTo>
                  <a:pt x="4836962" y="846469"/>
                </a:lnTo>
                <a:lnTo>
                  <a:pt x="0" y="846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720422" y="7177785"/>
            <a:ext cx="3039530" cy="531918"/>
          </a:xfrm>
          <a:custGeom>
            <a:avLst/>
            <a:gdLst/>
            <a:ahLst/>
            <a:cxnLst/>
            <a:rect l="l" t="t" r="r" b="b"/>
            <a:pathLst>
              <a:path w="3039530" h="531918">
                <a:moveTo>
                  <a:pt x="0" y="0"/>
                </a:moveTo>
                <a:lnTo>
                  <a:pt x="3039530" y="0"/>
                </a:lnTo>
                <a:lnTo>
                  <a:pt x="3039530" y="531917"/>
                </a:lnTo>
                <a:lnTo>
                  <a:pt x="0" y="5319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028700" y="3204901"/>
            <a:ext cx="7685497" cy="6148398"/>
          </a:xfrm>
          <a:custGeom>
            <a:avLst/>
            <a:gdLst/>
            <a:ahLst/>
            <a:cxnLst/>
            <a:rect l="l" t="t" r="r" b="b"/>
            <a:pathLst>
              <a:path w="7685497" h="6148398">
                <a:moveTo>
                  <a:pt x="0" y="0"/>
                </a:moveTo>
                <a:lnTo>
                  <a:pt x="7685497" y="0"/>
                </a:lnTo>
                <a:lnTo>
                  <a:pt x="7685497" y="6148398"/>
                </a:lnTo>
                <a:lnTo>
                  <a:pt x="0" y="6148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9692551" y="3204901"/>
            <a:ext cx="7566749" cy="6053399"/>
          </a:xfrm>
          <a:custGeom>
            <a:avLst/>
            <a:gdLst/>
            <a:ahLst/>
            <a:cxnLst/>
            <a:rect l="l" t="t" r="r" b="b"/>
            <a:pathLst>
              <a:path w="7566749" h="6053399">
                <a:moveTo>
                  <a:pt x="0" y="0"/>
                </a:moveTo>
                <a:lnTo>
                  <a:pt x="7566749" y="0"/>
                </a:lnTo>
                <a:lnTo>
                  <a:pt x="7566749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3036367" y="1161962"/>
            <a:ext cx="12379375" cy="2402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5"/>
              </a:lnSpc>
            </a:pPr>
            <a:r>
              <a:rPr lang="en-US" sz="732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Beispiel: Sunday Society </a:t>
            </a:r>
          </a:p>
          <a:p>
            <a:pPr algn="ctr">
              <a:lnSpc>
                <a:spcPts val="9525"/>
              </a:lnSpc>
              <a:spcBef>
                <a:spcPct val="0"/>
              </a:spcBef>
            </a:pPr>
            <a:endParaRPr lang="en-US" sz="7327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66457" y="748057"/>
            <a:ext cx="2673730" cy="28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04"/>
              </a:lnSpc>
            </a:pPr>
            <a:r>
              <a:rPr lang="en-US" sz="177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Impulsvortrag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74661" y="-2875072"/>
            <a:ext cx="5138677" cy="4419262"/>
          </a:xfrm>
          <a:custGeom>
            <a:avLst/>
            <a:gdLst/>
            <a:ahLst/>
            <a:cxnLst/>
            <a:rect l="l" t="t" r="r" b="b"/>
            <a:pathLst>
              <a:path w="5138677" h="4419262">
                <a:moveTo>
                  <a:pt x="0" y="0"/>
                </a:moveTo>
                <a:lnTo>
                  <a:pt x="5138678" y="0"/>
                </a:lnTo>
                <a:lnTo>
                  <a:pt x="5138678" y="4419262"/>
                </a:lnTo>
                <a:lnTo>
                  <a:pt x="0" y="44192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7033327" y="4495800"/>
            <a:ext cx="5138677" cy="4419262"/>
          </a:xfrm>
          <a:custGeom>
            <a:avLst/>
            <a:gdLst/>
            <a:ahLst/>
            <a:cxnLst/>
            <a:rect l="l" t="t" r="r" b="b"/>
            <a:pathLst>
              <a:path w="5138677" h="4419262">
                <a:moveTo>
                  <a:pt x="0" y="0"/>
                </a:moveTo>
                <a:lnTo>
                  <a:pt x="5138678" y="0"/>
                </a:lnTo>
                <a:lnTo>
                  <a:pt x="5138678" y="4419262"/>
                </a:lnTo>
                <a:lnTo>
                  <a:pt x="0" y="44192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9465436" cy="10949308"/>
          </a:xfrm>
          <a:custGeom>
            <a:avLst/>
            <a:gdLst/>
            <a:ahLst/>
            <a:cxnLst/>
            <a:rect l="l" t="t" r="r" b="b"/>
            <a:pathLst>
              <a:path w="19465436" h="10949308">
                <a:moveTo>
                  <a:pt x="0" y="0"/>
                </a:moveTo>
                <a:lnTo>
                  <a:pt x="19465436" y="0"/>
                </a:lnTo>
                <a:lnTo>
                  <a:pt x="19465436" y="10949308"/>
                </a:lnTo>
                <a:lnTo>
                  <a:pt x="0" y="1094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5994832" y="3889354"/>
            <a:ext cx="7097411" cy="145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942"/>
              </a:lnSpc>
              <a:spcBef>
                <a:spcPct val="0"/>
              </a:spcBef>
            </a:pPr>
            <a:r>
              <a:rPr lang="en-US" sz="8530" b="1">
                <a:solidFill>
                  <a:srgbClr val="FFFFFF"/>
                </a:solidFill>
                <a:latin typeface="Montaser Arabic Ultra-Bold"/>
                <a:ea typeface="Montaser Arabic Ultra-Bold"/>
                <a:cs typeface="Montaser Arabic Ultra-Bold"/>
                <a:sym typeface="Montaser Arabic Ultra-Bold"/>
              </a:rPr>
              <a:t>Vielen Dank!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3118" y="1009650"/>
            <a:ext cx="2673730" cy="28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04"/>
              </a:lnSpc>
            </a:pPr>
            <a:r>
              <a:rPr lang="en-US" sz="177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Impulsvortrag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70859" y="6261117"/>
            <a:ext cx="7745358" cy="1713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8"/>
              </a:lnSpc>
            </a:pPr>
            <a:r>
              <a:rPr lang="en-US" sz="527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Lernen ist kein Ort. </a:t>
            </a:r>
          </a:p>
          <a:p>
            <a:pPr algn="ctr">
              <a:lnSpc>
                <a:spcPts val="6858"/>
              </a:lnSpc>
              <a:spcBef>
                <a:spcPct val="0"/>
              </a:spcBef>
            </a:pPr>
            <a:r>
              <a:rPr lang="en-US" sz="527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Lernen ist ein Erlebnis 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06077" y="7443744"/>
            <a:ext cx="5290838" cy="840036"/>
            <a:chOff x="0" y="0"/>
            <a:chExt cx="2559647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59647" cy="406400"/>
            </a:xfrm>
            <a:custGeom>
              <a:avLst/>
              <a:gdLst/>
              <a:ahLst/>
              <a:cxnLst/>
              <a:rect l="l" t="t" r="r" b="b"/>
              <a:pathLst>
                <a:path w="2559647" h="406400">
                  <a:moveTo>
                    <a:pt x="2356447" y="0"/>
                  </a:moveTo>
                  <a:cubicBezTo>
                    <a:pt x="2468671" y="0"/>
                    <a:pt x="2559647" y="90976"/>
                    <a:pt x="2559647" y="203200"/>
                  </a:cubicBezTo>
                  <a:cubicBezTo>
                    <a:pt x="2559647" y="315424"/>
                    <a:pt x="2468671" y="406400"/>
                    <a:pt x="235644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2832">
                    <a:alpha val="100000"/>
                  </a:srgbClr>
                </a:gs>
                <a:gs pos="100000">
                  <a:srgbClr val="00B1C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5964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759952" y="7835633"/>
            <a:ext cx="4836963" cy="846468"/>
          </a:xfrm>
          <a:custGeom>
            <a:avLst/>
            <a:gdLst/>
            <a:ahLst/>
            <a:cxnLst/>
            <a:rect l="l" t="t" r="r" b="b"/>
            <a:pathLst>
              <a:path w="4836963" h="846468">
                <a:moveTo>
                  <a:pt x="0" y="0"/>
                </a:moveTo>
                <a:lnTo>
                  <a:pt x="4836962" y="0"/>
                </a:lnTo>
                <a:lnTo>
                  <a:pt x="4836962" y="846469"/>
                </a:lnTo>
                <a:lnTo>
                  <a:pt x="0" y="846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1720422" y="7177785"/>
            <a:ext cx="3039530" cy="531918"/>
          </a:xfrm>
          <a:custGeom>
            <a:avLst/>
            <a:gdLst/>
            <a:ahLst/>
            <a:cxnLst/>
            <a:rect l="l" t="t" r="r" b="b"/>
            <a:pathLst>
              <a:path w="3039530" h="531918">
                <a:moveTo>
                  <a:pt x="0" y="0"/>
                </a:moveTo>
                <a:lnTo>
                  <a:pt x="3039530" y="0"/>
                </a:lnTo>
                <a:lnTo>
                  <a:pt x="3039530" y="531917"/>
                </a:lnTo>
                <a:lnTo>
                  <a:pt x="0" y="5319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2168147" y="1357203"/>
            <a:ext cx="13951707" cy="7572594"/>
          </a:xfrm>
          <a:custGeom>
            <a:avLst/>
            <a:gdLst/>
            <a:ahLst/>
            <a:cxnLst/>
            <a:rect l="l" t="t" r="r" b="b"/>
            <a:pathLst>
              <a:path w="13951707" h="7572594">
                <a:moveTo>
                  <a:pt x="0" y="0"/>
                </a:moveTo>
                <a:lnTo>
                  <a:pt x="13951706" y="0"/>
                </a:lnTo>
                <a:lnTo>
                  <a:pt x="13951706" y="7572594"/>
                </a:lnTo>
                <a:lnTo>
                  <a:pt x="0" y="75725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374" b="-1137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383557" y="639753"/>
            <a:ext cx="2673730" cy="28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04"/>
              </a:lnSpc>
            </a:pPr>
            <a:r>
              <a:rPr lang="en-US" sz="177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Impulsvortrag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59952" y="7835633"/>
            <a:ext cx="4836963" cy="846468"/>
          </a:xfrm>
          <a:custGeom>
            <a:avLst/>
            <a:gdLst/>
            <a:ahLst/>
            <a:cxnLst/>
            <a:rect l="l" t="t" r="r" b="b"/>
            <a:pathLst>
              <a:path w="4836963" h="846468">
                <a:moveTo>
                  <a:pt x="0" y="0"/>
                </a:moveTo>
                <a:lnTo>
                  <a:pt x="4836962" y="0"/>
                </a:lnTo>
                <a:lnTo>
                  <a:pt x="4836962" y="846469"/>
                </a:lnTo>
                <a:lnTo>
                  <a:pt x="0" y="846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3445787" y="1340164"/>
            <a:ext cx="11863913" cy="7904332"/>
          </a:xfrm>
          <a:custGeom>
            <a:avLst/>
            <a:gdLst/>
            <a:ahLst/>
            <a:cxnLst/>
            <a:rect l="l" t="t" r="r" b="b"/>
            <a:pathLst>
              <a:path w="11863913" h="7904332">
                <a:moveTo>
                  <a:pt x="0" y="0"/>
                </a:moveTo>
                <a:lnTo>
                  <a:pt x="11863913" y="0"/>
                </a:lnTo>
                <a:lnTo>
                  <a:pt x="11863913" y="7904332"/>
                </a:lnTo>
                <a:lnTo>
                  <a:pt x="0" y="7904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550769" y="748057"/>
            <a:ext cx="2673730" cy="28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04"/>
              </a:lnSpc>
            </a:pPr>
            <a:r>
              <a:rPr lang="en-US" sz="177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Impulsvortrag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59952" y="7835633"/>
            <a:ext cx="4836963" cy="846468"/>
          </a:xfrm>
          <a:custGeom>
            <a:avLst/>
            <a:gdLst/>
            <a:ahLst/>
            <a:cxnLst/>
            <a:rect l="l" t="t" r="r" b="b"/>
            <a:pathLst>
              <a:path w="4836963" h="846468">
                <a:moveTo>
                  <a:pt x="0" y="0"/>
                </a:moveTo>
                <a:lnTo>
                  <a:pt x="4836962" y="0"/>
                </a:lnTo>
                <a:lnTo>
                  <a:pt x="4836962" y="846469"/>
                </a:lnTo>
                <a:lnTo>
                  <a:pt x="0" y="846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3635058" y="1499428"/>
            <a:ext cx="11299353" cy="7528194"/>
          </a:xfrm>
          <a:custGeom>
            <a:avLst/>
            <a:gdLst/>
            <a:ahLst/>
            <a:cxnLst/>
            <a:rect l="l" t="t" r="r" b="b"/>
            <a:pathLst>
              <a:path w="11299353" h="7528194">
                <a:moveTo>
                  <a:pt x="0" y="0"/>
                </a:moveTo>
                <a:lnTo>
                  <a:pt x="11299352" y="0"/>
                </a:lnTo>
                <a:lnTo>
                  <a:pt x="11299352" y="7528193"/>
                </a:lnTo>
                <a:lnTo>
                  <a:pt x="0" y="75281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487947" y="748057"/>
            <a:ext cx="2673730" cy="28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04"/>
              </a:lnSpc>
            </a:pPr>
            <a:r>
              <a:rPr lang="en-US" sz="177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Impulsvortrag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59952" y="7835633"/>
            <a:ext cx="4836963" cy="846468"/>
          </a:xfrm>
          <a:custGeom>
            <a:avLst/>
            <a:gdLst/>
            <a:ahLst/>
            <a:cxnLst/>
            <a:rect l="l" t="t" r="r" b="b"/>
            <a:pathLst>
              <a:path w="4836963" h="846468">
                <a:moveTo>
                  <a:pt x="0" y="0"/>
                </a:moveTo>
                <a:lnTo>
                  <a:pt x="4836962" y="0"/>
                </a:lnTo>
                <a:lnTo>
                  <a:pt x="4836962" y="846469"/>
                </a:lnTo>
                <a:lnTo>
                  <a:pt x="0" y="846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720422" y="7177785"/>
            <a:ext cx="3039530" cy="531918"/>
          </a:xfrm>
          <a:custGeom>
            <a:avLst/>
            <a:gdLst/>
            <a:ahLst/>
            <a:cxnLst/>
            <a:rect l="l" t="t" r="r" b="b"/>
            <a:pathLst>
              <a:path w="3039530" h="531918">
                <a:moveTo>
                  <a:pt x="0" y="0"/>
                </a:moveTo>
                <a:lnTo>
                  <a:pt x="3039530" y="0"/>
                </a:lnTo>
                <a:lnTo>
                  <a:pt x="3039530" y="531917"/>
                </a:lnTo>
                <a:lnTo>
                  <a:pt x="0" y="5319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700978" y="2825743"/>
            <a:ext cx="7845372" cy="5970671"/>
          </a:xfrm>
          <a:custGeom>
            <a:avLst/>
            <a:gdLst/>
            <a:ahLst/>
            <a:cxnLst/>
            <a:rect l="l" t="t" r="r" b="b"/>
            <a:pathLst>
              <a:path w="7845372" h="5970671">
                <a:moveTo>
                  <a:pt x="0" y="0"/>
                </a:moveTo>
                <a:lnTo>
                  <a:pt x="7845371" y="0"/>
                </a:lnTo>
                <a:lnTo>
                  <a:pt x="7845371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34" r="-432" b="-782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9596914" y="2825743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3544466" y="1161962"/>
            <a:ext cx="12000334" cy="2402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5"/>
              </a:lnSpc>
            </a:pPr>
            <a:r>
              <a:rPr lang="en-US" sz="7327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7327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Beispiel</a:t>
            </a:r>
            <a:r>
              <a:rPr lang="en-US" sz="7327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7327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Firmenevents</a:t>
            </a:r>
            <a:endParaRPr lang="en-US" sz="7327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9525"/>
              </a:lnSpc>
              <a:spcBef>
                <a:spcPct val="0"/>
              </a:spcBef>
            </a:pPr>
            <a:endParaRPr lang="en-US" sz="7327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83557" y="624047"/>
            <a:ext cx="2673730" cy="28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04"/>
              </a:lnSpc>
            </a:pPr>
            <a:r>
              <a:rPr lang="en-US" sz="177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Impulsvortrag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59952" y="7835633"/>
            <a:ext cx="4836963" cy="846468"/>
          </a:xfrm>
          <a:custGeom>
            <a:avLst/>
            <a:gdLst/>
            <a:ahLst/>
            <a:cxnLst/>
            <a:rect l="l" t="t" r="r" b="b"/>
            <a:pathLst>
              <a:path w="4836963" h="846468">
                <a:moveTo>
                  <a:pt x="0" y="0"/>
                </a:moveTo>
                <a:lnTo>
                  <a:pt x="4836962" y="0"/>
                </a:lnTo>
                <a:lnTo>
                  <a:pt x="4836962" y="846469"/>
                </a:lnTo>
                <a:lnTo>
                  <a:pt x="0" y="846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720422" y="7177785"/>
            <a:ext cx="3039530" cy="531918"/>
          </a:xfrm>
          <a:custGeom>
            <a:avLst/>
            <a:gdLst/>
            <a:ahLst/>
            <a:cxnLst/>
            <a:rect l="l" t="t" r="r" b="b"/>
            <a:pathLst>
              <a:path w="3039530" h="531918">
                <a:moveTo>
                  <a:pt x="0" y="0"/>
                </a:moveTo>
                <a:lnTo>
                  <a:pt x="3039530" y="0"/>
                </a:lnTo>
                <a:lnTo>
                  <a:pt x="3039530" y="531917"/>
                </a:lnTo>
                <a:lnTo>
                  <a:pt x="0" y="5319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976578" y="3145144"/>
            <a:ext cx="7536104" cy="6028883"/>
          </a:xfrm>
          <a:custGeom>
            <a:avLst/>
            <a:gdLst/>
            <a:ahLst/>
            <a:cxnLst/>
            <a:rect l="l" t="t" r="r" b="b"/>
            <a:pathLst>
              <a:path w="7536104" h="6028883">
                <a:moveTo>
                  <a:pt x="0" y="0"/>
                </a:moveTo>
                <a:lnTo>
                  <a:pt x="7536104" y="0"/>
                </a:lnTo>
                <a:lnTo>
                  <a:pt x="7536104" y="6028883"/>
                </a:lnTo>
                <a:lnTo>
                  <a:pt x="0" y="6028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9596914" y="3145144"/>
            <a:ext cx="7662386" cy="6129908"/>
          </a:xfrm>
          <a:custGeom>
            <a:avLst/>
            <a:gdLst/>
            <a:ahLst/>
            <a:cxnLst/>
            <a:rect l="l" t="t" r="r" b="b"/>
            <a:pathLst>
              <a:path w="7662386" h="6129908">
                <a:moveTo>
                  <a:pt x="0" y="0"/>
                </a:moveTo>
                <a:lnTo>
                  <a:pt x="7662386" y="0"/>
                </a:lnTo>
                <a:lnTo>
                  <a:pt x="7662386" y="6129908"/>
                </a:lnTo>
                <a:lnTo>
                  <a:pt x="0" y="6129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4009777" y="1161962"/>
            <a:ext cx="10432554" cy="2402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5"/>
              </a:lnSpc>
            </a:pPr>
            <a:r>
              <a:rPr lang="en-US" sz="732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Beispiel: Hochzeiten </a:t>
            </a:r>
          </a:p>
          <a:p>
            <a:pPr algn="ctr">
              <a:lnSpc>
                <a:spcPts val="9525"/>
              </a:lnSpc>
              <a:spcBef>
                <a:spcPct val="0"/>
              </a:spcBef>
            </a:pPr>
            <a:endParaRPr lang="en-US" sz="7327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83557" y="748057"/>
            <a:ext cx="2673730" cy="28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04"/>
              </a:lnSpc>
            </a:pPr>
            <a:r>
              <a:rPr lang="en-US" sz="177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Impulsvortrag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59952" y="7835633"/>
            <a:ext cx="4836963" cy="846468"/>
          </a:xfrm>
          <a:custGeom>
            <a:avLst/>
            <a:gdLst/>
            <a:ahLst/>
            <a:cxnLst/>
            <a:rect l="l" t="t" r="r" b="b"/>
            <a:pathLst>
              <a:path w="4836963" h="846468">
                <a:moveTo>
                  <a:pt x="0" y="0"/>
                </a:moveTo>
                <a:lnTo>
                  <a:pt x="4836962" y="0"/>
                </a:lnTo>
                <a:lnTo>
                  <a:pt x="4836962" y="846469"/>
                </a:lnTo>
                <a:lnTo>
                  <a:pt x="0" y="846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720422" y="7177785"/>
            <a:ext cx="3039530" cy="531918"/>
          </a:xfrm>
          <a:custGeom>
            <a:avLst/>
            <a:gdLst/>
            <a:ahLst/>
            <a:cxnLst/>
            <a:rect l="l" t="t" r="r" b="b"/>
            <a:pathLst>
              <a:path w="3039530" h="531918">
                <a:moveTo>
                  <a:pt x="0" y="0"/>
                </a:moveTo>
                <a:lnTo>
                  <a:pt x="3039530" y="0"/>
                </a:lnTo>
                <a:lnTo>
                  <a:pt x="3039530" y="531917"/>
                </a:lnTo>
                <a:lnTo>
                  <a:pt x="0" y="5319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9439549" y="3121658"/>
            <a:ext cx="8276125" cy="5711434"/>
          </a:xfrm>
          <a:custGeom>
            <a:avLst/>
            <a:gdLst/>
            <a:ahLst/>
            <a:cxnLst/>
            <a:rect l="l" t="t" r="r" b="b"/>
            <a:pathLst>
              <a:path w="8276125" h="5711434">
                <a:moveTo>
                  <a:pt x="0" y="0"/>
                </a:moveTo>
                <a:lnTo>
                  <a:pt x="8276125" y="0"/>
                </a:lnTo>
                <a:lnTo>
                  <a:pt x="8276125" y="5711434"/>
                </a:lnTo>
                <a:lnTo>
                  <a:pt x="0" y="5711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87" r="-1887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466747" y="3184006"/>
            <a:ext cx="8478928" cy="5649086"/>
          </a:xfrm>
          <a:custGeom>
            <a:avLst/>
            <a:gdLst/>
            <a:ahLst/>
            <a:cxnLst/>
            <a:rect l="l" t="t" r="r" b="b"/>
            <a:pathLst>
              <a:path w="8478928" h="5649086">
                <a:moveTo>
                  <a:pt x="0" y="0"/>
                </a:moveTo>
                <a:lnTo>
                  <a:pt x="8478927" y="0"/>
                </a:lnTo>
                <a:lnTo>
                  <a:pt x="8478927" y="5649086"/>
                </a:lnTo>
                <a:lnTo>
                  <a:pt x="0" y="56490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4009777" y="1161962"/>
            <a:ext cx="10432554" cy="2402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5"/>
              </a:lnSpc>
            </a:pPr>
            <a:r>
              <a:rPr lang="en-US" sz="732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Beispiel: Hochzeiten </a:t>
            </a:r>
          </a:p>
          <a:p>
            <a:pPr algn="ctr">
              <a:lnSpc>
                <a:spcPts val="9525"/>
              </a:lnSpc>
              <a:spcBef>
                <a:spcPct val="0"/>
              </a:spcBef>
            </a:pPr>
            <a:endParaRPr lang="en-US" sz="7327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66747" y="748057"/>
            <a:ext cx="2673730" cy="28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04"/>
              </a:lnSpc>
            </a:pPr>
            <a:r>
              <a:rPr lang="en-US" sz="177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Impulsvortrag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59952" y="7835633"/>
            <a:ext cx="4836963" cy="846468"/>
          </a:xfrm>
          <a:custGeom>
            <a:avLst/>
            <a:gdLst/>
            <a:ahLst/>
            <a:cxnLst/>
            <a:rect l="l" t="t" r="r" b="b"/>
            <a:pathLst>
              <a:path w="4836963" h="846468">
                <a:moveTo>
                  <a:pt x="0" y="0"/>
                </a:moveTo>
                <a:lnTo>
                  <a:pt x="4836962" y="0"/>
                </a:lnTo>
                <a:lnTo>
                  <a:pt x="4836962" y="846469"/>
                </a:lnTo>
                <a:lnTo>
                  <a:pt x="0" y="846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720422" y="7177785"/>
            <a:ext cx="3039530" cy="531918"/>
          </a:xfrm>
          <a:custGeom>
            <a:avLst/>
            <a:gdLst/>
            <a:ahLst/>
            <a:cxnLst/>
            <a:rect l="l" t="t" r="r" b="b"/>
            <a:pathLst>
              <a:path w="3039530" h="531918">
                <a:moveTo>
                  <a:pt x="0" y="0"/>
                </a:moveTo>
                <a:lnTo>
                  <a:pt x="3039530" y="0"/>
                </a:lnTo>
                <a:lnTo>
                  <a:pt x="3039530" y="531917"/>
                </a:lnTo>
                <a:lnTo>
                  <a:pt x="0" y="5319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028700" y="2718882"/>
            <a:ext cx="6683782" cy="6356958"/>
          </a:xfrm>
          <a:custGeom>
            <a:avLst/>
            <a:gdLst/>
            <a:ahLst/>
            <a:cxnLst/>
            <a:rect l="l" t="t" r="r" b="b"/>
            <a:pathLst>
              <a:path w="6683782" h="6356958">
                <a:moveTo>
                  <a:pt x="0" y="0"/>
                </a:moveTo>
                <a:lnTo>
                  <a:pt x="6683782" y="0"/>
                </a:lnTo>
                <a:lnTo>
                  <a:pt x="668378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202" t="-37058" b="-37058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9430065" y="2718882"/>
            <a:ext cx="7986704" cy="6295747"/>
          </a:xfrm>
          <a:custGeom>
            <a:avLst/>
            <a:gdLst/>
            <a:ahLst/>
            <a:cxnLst/>
            <a:rect l="l" t="t" r="r" b="b"/>
            <a:pathLst>
              <a:path w="7986704" h="6295747">
                <a:moveTo>
                  <a:pt x="0" y="0"/>
                </a:moveTo>
                <a:lnTo>
                  <a:pt x="7986704" y="0"/>
                </a:lnTo>
                <a:lnTo>
                  <a:pt x="7986704" y="6295747"/>
                </a:lnTo>
                <a:lnTo>
                  <a:pt x="0" y="6295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717" t="-55476" b="-5547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4009777" y="1161962"/>
            <a:ext cx="10432554" cy="2402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5"/>
              </a:lnSpc>
            </a:pPr>
            <a:r>
              <a:rPr lang="en-US" sz="732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Beispiel: Hochzeiten </a:t>
            </a:r>
          </a:p>
          <a:p>
            <a:pPr algn="ctr">
              <a:lnSpc>
                <a:spcPts val="9525"/>
              </a:lnSpc>
              <a:spcBef>
                <a:spcPct val="0"/>
              </a:spcBef>
            </a:pPr>
            <a:endParaRPr lang="en-US" sz="7327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66457" y="748057"/>
            <a:ext cx="2673730" cy="28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04"/>
              </a:lnSpc>
            </a:pPr>
            <a:r>
              <a:rPr lang="en-US" sz="177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Impulsvortrag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59952" y="7835633"/>
            <a:ext cx="4836963" cy="846468"/>
          </a:xfrm>
          <a:custGeom>
            <a:avLst/>
            <a:gdLst/>
            <a:ahLst/>
            <a:cxnLst/>
            <a:rect l="l" t="t" r="r" b="b"/>
            <a:pathLst>
              <a:path w="4836963" h="846468">
                <a:moveTo>
                  <a:pt x="0" y="0"/>
                </a:moveTo>
                <a:lnTo>
                  <a:pt x="4836962" y="0"/>
                </a:lnTo>
                <a:lnTo>
                  <a:pt x="4836962" y="846469"/>
                </a:lnTo>
                <a:lnTo>
                  <a:pt x="0" y="846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720422" y="7177785"/>
            <a:ext cx="3039530" cy="531918"/>
          </a:xfrm>
          <a:custGeom>
            <a:avLst/>
            <a:gdLst/>
            <a:ahLst/>
            <a:cxnLst/>
            <a:rect l="l" t="t" r="r" b="b"/>
            <a:pathLst>
              <a:path w="3039530" h="531918">
                <a:moveTo>
                  <a:pt x="0" y="0"/>
                </a:moveTo>
                <a:lnTo>
                  <a:pt x="3039530" y="0"/>
                </a:lnTo>
                <a:lnTo>
                  <a:pt x="3039530" y="531917"/>
                </a:lnTo>
                <a:lnTo>
                  <a:pt x="0" y="5319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974754" y="2659717"/>
            <a:ext cx="5879013" cy="6982635"/>
          </a:xfrm>
          <a:custGeom>
            <a:avLst/>
            <a:gdLst/>
            <a:ahLst/>
            <a:cxnLst/>
            <a:rect l="l" t="t" r="r" b="b"/>
            <a:pathLst>
              <a:path w="5879013" h="6982635">
                <a:moveTo>
                  <a:pt x="0" y="0"/>
                </a:moveTo>
                <a:lnTo>
                  <a:pt x="5879013" y="0"/>
                </a:lnTo>
                <a:lnTo>
                  <a:pt x="5879013" y="6982635"/>
                </a:lnTo>
                <a:lnTo>
                  <a:pt x="0" y="69826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52" b="-3590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0429370" y="2659717"/>
            <a:ext cx="5701857" cy="6965851"/>
          </a:xfrm>
          <a:custGeom>
            <a:avLst/>
            <a:gdLst/>
            <a:ahLst/>
            <a:cxnLst/>
            <a:rect l="l" t="t" r="r" b="b"/>
            <a:pathLst>
              <a:path w="5701857" h="6965851">
                <a:moveTo>
                  <a:pt x="0" y="0"/>
                </a:moveTo>
                <a:lnTo>
                  <a:pt x="5701857" y="0"/>
                </a:lnTo>
                <a:lnTo>
                  <a:pt x="5701857" y="6965851"/>
                </a:lnTo>
                <a:lnTo>
                  <a:pt x="0" y="69658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9" b="-1079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4009777" y="1161962"/>
            <a:ext cx="10432554" cy="2402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5"/>
              </a:lnSpc>
            </a:pPr>
            <a:r>
              <a:rPr lang="en-US" sz="732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Beispiel: Hochzeiten </a:t>
            </a:r>
          </a:p>
          <a:p>
            <a:pPr algn="ctr">
              <a:lnSpc>
                <a:spcPts val="9525"/>
              </a:lnSpc>
              <a:spcBef>
                <a:spcPct val="0"/>
              </a:spcBef>
            </a:pPr>
            <a:endParaRPr lang="en-US" sz="7327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83557" y="748057"/>
            <a:ext cx="2673730" cy="28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04"/>
              </a:lnSpc>
            </a:pPr>
            <a:r>
              <a:rPr lang="en-US" sz="177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Impulsvortrag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</Words>
  <Application>Microsoft Macintosh PowerPoint</Application>
  <PresentationFormat>Benutzerdefiniert</PresentationFormat>
  <Paragraphs>25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Montaser Arabic Ultra-Bold</vt:lpstr>
      <vt:lpstr>Montserrat Bold</vt:lpstr>
      <vt:lpstr>Arial</vt:lpstr>
      <vt:lpstr>Montserrat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Präsentiert von Dilara Cantürk</dc:title>
  <cp:lastModifiedBy>Astrid Schubert</cp:lastModifiedBy>
  <cp:revision>2</cp:revision>
  <dcterms:created xsi:type="dcterms:W3CDTF">2006-08-16T00:00:00Z</dcterms:created>
  <dcterms:modified xsi:type="dcterms:W3CDTF">2026-04-30T15:47:45Z</dcterms:modified>
  <dc:identifier>DAHION1f7VM</dc:identifier>
</cp:coreProperties>
</file>